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BD97-5E91-0549-8526-CB95859851DF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1F8C-10D4-824E-9614-E1ADF8324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3622"/>
            <a:ext cx="8229600" cy="3752541"/>
          </a:xfrm>
        </p:spPr>
        <p:txBody>
          <a:bodyPr/>
          <a:lstStyle/>
          <a:p>
            <a:pPr algn="ctr">
              <a:buNone/>
            </a:pPr>
            <a:endParaRPr lang="en-US" b="1" dirty="0" smtClean="0">
              <a:solidFill>
                <a:srgbClr val="632523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632523"/>
                </a:solidFill>
              </a:rPr>
              <a:t>A PERSONAL EXPLORATION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32523"/>
                </a:solidFill>
              </a:rPr>
              <a:t>INTO THE BUSINESS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32523"/>
                </a:solidFill>
              </a:rPr>
              <a:t>OF BEING A COACH</a:t>
            </a:r>
          </a:p>
          <a:p>
            <a:endParaRPr lang="en-US" b="1" dirty="0" smtClean="0">
              <a:solidFill>
                <a:srgbClr val="632523"/>
              </a:solidFill>
            </a:endParaRPr>
          </a:p>
          <a:p>
            <a:pPr algn="ctr">
              <a:buNone/>
            </a:pPr>
            <a:r>
              <a:rPr lang="en-US" sz="2800" dirty="0" err="1" smtClean="0"/>
              <a:t>www.ginnybaillie.com</a:t>
            </a:r>
            <a:endParaRPr lang="en-US" sz="28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7200" y="274637"/>
          <a:ext cx="8229600" cy="209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Document" r:id="rId4" imgW="5270500" imgH="1193800" progId="Word.Document.12">
                  <p:embed/>
                </p:oleObj>
              </mc:Choice>
              <mc:Fallback>
                <p:oleObj name="Document" r:id="rId4" imgW="5270500" imgH="119380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637"/>
                        <a:ext cx="8229600" cy="2098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So……what does all this mean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 you want from your business?</a:t>
            </a:r>
          </a:p>
          <a:p>
            <a:pPr>
              <a:buNone/>
            </a:pPr>
            <a:r>
              <a:rPr lang="en-US" dirty="0" smtClean="0"/>
              <a:t>What is your current business model?</a:t>
            </a:r>
          </a:p>
          <a:p>
            <a:pPr>
              <a:buNone/>
            </a:pPr>
            <a:r>
              <a:rPr lang="en-US" dirty="0" smtClean="0"/>
              <a:t>Are you going to keep it (and why)?</a:t>
            </a:r>
          </a:p>
          <a:p>
            <a:pPr>
              <a:buNone/>
            </a:pPr>
            <a:r>
              <a:rPr lang="en-US" dirty="0" smtClean="0"/>
              <a:t>Do you want to change it (and how)?</a:t>
            </a:r>
          </a:p>
          <a:p>
            <a:pPr>
              <a:buNone/>
            </a:pPr>
            <a:r>
              <a:rPr lang="en-US" dirty="0" smtClean="0"/>
              <a:t>What questions do you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7489"/>
            <a:ext cx="7772400" cy="4181312"/>
          </a:xfrm>
        </p:spPr>
        <p:txBody>
          <a:bodyPr>
            <a:normAutofit/>
          </a:bodyPr>
          <a:lstStyle/>
          <a:p>
            <a:r>
              <a:rPr lang="en-US" dirty="0" smtClean="0"/>
              <a:t>Is the day of the independent</a:t>
            </a:r>
            <a:br>
              <a:rPr lang="en-US" dirty="0" smtClean="0"/>
            </a:br>
            <a:r>
              <a:rPr lang="en-US" dirty="0" smtClean="0"/>
              <a:t>coaching practice over…..</a:t>
            </a:r>
            <a:br>
              <a:rPr lang="en-US" dirty="0" smtClean="0"/>
            </a:br>
            <a:r>
              <a:rPr lang="en-US" dirty="0" smtClean="0"/>
              <a:t>and, if it is, what else</a:t>
            </a:r>
            <a:br>
              <a:rPr lang="en-US" dirty="0" smtClean="0"/>
            </a:br>
            <a:r>
              <a:rPr lang="en-US" dirty="0" smtClean="0"/>
              <a:t>is out there… .?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4929204" cy="25009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saying any of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just want to coach, I don’t want to have to look for clients.</a:t>
            </a:r>
          </a:p>
          <a:p>
            <a:r>
              <a:rPr lang="en-US" dirty="0" smtClean="0"/>
              <a:t>I have a full practice but I am exhausted</a:t>
            </a:r>
          </a:p>
          <a:p>
            <a:r>
              <a:rPr lang="en-US" dirty="0" smtClean="0"/>
              <a:t>I have too much of the work I don’t really want and not enough of the one that I do</a:t>
            </a:r>
          </a:p>
          <a:p>
            <a:r>
              <a:rPr lang="en-US" dirty="0" smtClean="0"/>
              <a:t>I am saying yes to everything because of recession fears/experience.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55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what do we want from our </a:t>
            </a:r>
            <a:br>
              <a:rPr lang="en-US" dirty="0" smtClean="0"/>
            </a:br>
            <a:r>
              <a:rPr lang="en-US" dirty="0" smtClean="0"/>
              <a:t>coaching businesses?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Coaching business models/approaches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Independent						</a:t>
            </a:r>
          </a:p>
          <a:p>
            <a:pPr>
              <a:buNone/>
            </a:pPr>
            <a:r>
              <a:rPr lang="en-US" dirty="0" smtClean="0"/>
              <a:t>Interdependent/collaborative</a:t>
            </a:r>
          </a:p>
          <a:p>
            <a:pPr>
              <a:buNone/>
            </a:pPr>
            <a:r>
              <a:rPr lang="en-US" dirty="0" smtClean="0"/>
              <a:t>Associate</a:t>
            </a:r>
          </a:p>
          <a:p>
            <a:pPr>
              <a:buNone/>
            </a:pPr>
            <a:r>
              <a:rPr lang="en-US" dirty="0" smtClean="0"/>
              <a:t>Blended/diversification</a:t>
            </a:r>
          </a:p>
          <a:p>
            <a:pPr>
              <a:buNone/>
            </a:pPr>
            <a:r>
              <a:rPr lang="en-US" dirty="0" smtClean="0"/>
              <a:t>Brokerage</a:t>
            </a:r>
          </a:p>
          <a:p>
            <a:pPr>
              <a:buNone/>
            </a:pPr>
            <a:r>
              <a:rPr lang="en-US" dirty="0" smtClean="0"/>
              <a:t>360 coaching service</a:t>
            </a:r>
          </a:p>
          <a:p>
            <a:pPr>
              <a:buNone/>
            </a:pPr>
            <a:r>
              <a:rPr lang="en-US" dirty="0" smtClean="0"/>
              <a:t>Continuity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plus coaching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plus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continuity model or set terms i.e. monthly fee, say, £10 to £100, access to calls every month and sometimes coach</a:t>
            </a:r>
          </a:p>
          <a:p>
            <a:r>
              <a:rPr lang="en-US" dirty="0" smtClean="0"/>
              <a:t>Consists generally of Q&amp;A, spot coaching, training</a:t>
            </a:r>
          </a:p>
          <a:p>
            <a:r>
              <a:rPr lang="en-US" dirty="0" smtClean="0"/>
              <a:t>Moving away from therapeutic model of regular interventions, coach turning up to see what happens, agenda set by client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 notice about</a:t>
            </a:r>
            <a:br>
              <a:rPr lang="en-US" dirty="0" smtClean="0"/>
            </a:br>
            <a:r>
              <a:rPr lang="en-US" dirty="0" smtClean="0"/>
              <a:t>successful coaches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Their mindset is one of serving</a:t>
            </a:r>
          </a:p>
          <a:p>
            <a:r>
              <a:rPr lang="en-US" dirty="0" smtClean="0"/>
              <a:t>They focus on the business as a priority</a:t>
            </a:r>
          </a:p>
          <a:p>
            <a:r>
              <a:rPr lang="en-US" dirty="0" smtClean="0"/>
              <a:t>They are working to a strategy, over a period of time</a:t>
            </a:r>
          </a:p>
          <a:p>
            <a:r>
              <a:rPr lang="en-US" dirty="0" smtClean="0"/>
              <a:t>They are unafraid to think big and are surrounding themselves with people they want to be like</a:t>
            </a:r>
          </a:p>
          <a:p>
            <a:r>
              <a:rPr lang="en-US" dirty="0" smtClean="0"/>
              <a:t>Use on-line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www.wisdom8.com</a:t>
            </a:r>
          </a:p>
          <a:p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www.clientattraction.com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Fabienne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Frederickson)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www.</a:t>
            </a:r>
            <a:r>
              <a:rPr lang="en-US" sz="3600" dirty="0" smtClean="0">
                <a:solidFill>
                  <a:srgbClr val="632523"/>
                </a:solidFill>
              </a:rPr>
              <a:t>kendallsummerhawk.com</a:t>
            </a:r>
          </a:p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www.alibrown.com (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e-zine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queen)</a:t>
            </a:r>
          </a:p>
          <a:p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www.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WealthTransformations.com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PowerPoint Presentation</vt:lpstr>
      <vt:lpstr>Is the day of the independent coaching practice over….. and, if it is, what else is out there… .?</vt:lpstr>
      <vt:lpstr>Are you saying any of these?</vt:lpstr>
      <vt:lpstr>So what do we want from our  coaching businesses?</vt:lpstr>
      <vt:lpstr>Coaching business models/approaches</vt:lpstr>
      <vt:lpstr>Curriculum plus coaching</vt:lpstr>
      <vt:lpstr>Curriculum plus coaching</vt:lpstr>
      <vt:lpstr>What I notice about successful coaches</vt:lpstr>
      <vt:lpstr>Resources</vt:lpstr>
      <vt:lpstr>So……what does all this mean for you?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the independent coaching practice is over….. And if that’s true what else is out there… .?</dc:title>
  <dc:creator>Ginny Baillie</dc:creator>
  <cp:lastModifiedBy>daniel doherty</cp:lastModifiedBy>
  <cp:revision>7</cp:revision>
  <dcterms:created xsi:type="dcterms:W3CDTF">2010-10-01T08:36:53Z</dcterms:created>
  <dcterms:modified xsi:type="dcterms:W3CDTF">2010-10-04T07:13:02Z</dcterms:modified>
</cp:coreProperties>
</file>